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288" r:id="rId5"/>
    <p:sldId id="287" r:id="rId6"/>
    <p:sldId id="289" r:id="rId7"/>
    <p:sldId id="290" r:id="rId8"/>
    <p:sldId id="261" r:id="rId9"/>
    <p:sldId id="262" r:id="rId10"/>
    <p:sldId id="263" r:id="rId11"/>
    <p:sldId id="264" r:id="rId12"/>
    <p:sldId id="258" r:id="rId13"/>
    <p:sldId id="259" r:id="rId14"/>
    <p:sldId id="260" r:id="rId15"/>
    <p:sldId id="291" r:id="rId16"/>
    <p:sldId id="265" r:id="rId17"/>
    <p:sldId id="292" r:id="rId18"/>
    <p:sldId id="293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94" r:id="rId30"/>
    <p:sldId id="276" r:id="rId31"/>
    <p:sldId id="296" r:id="rId32"/>
    <p:sldId id="295" r:id="rId33"/>
    <p:sldId id="297" r:id="rId34"/>
    <p:sldId id="277" r:id="rId35"/>
    <p:sldId id="278" r:id="rId36"/>
    <p:sldId id="279" r:id="rId37"/>
    <p:sldId id="280" r:id="rId38"/>
    <p:sldId id="281" r:id="rId39"/>
    <p:sldId id="298" r:id="rId40"/>
    <p:sldId id="282" r:id="rId41"/>
    <p:sldId id="283" r:id="rId42"/>
    <p:sldId id="284" r:id="rId43"/>
    <p:sldId id="299" r:id="rId44"/>
    <p:sldId id="285" r:id="rId45"/>
    <p:sldId id="300" r:id="rId46"/>
    <p:sldId id="28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7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48BB18-6180-433B-B7A7-1D3BD486018E}" type="datetimeFigureOut">
              <a:rPr lang="en-US" smtClean="0"/>
              <a:t>10/21/2014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68C924A-BCDB-43C2-84C9-01A143E6E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ecx.images-amazon.com/images/I/51-XcHxdhTL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0CAcQjRw&amp;url=https%3A%2F%2Fwww.brocku.ca%2FMeadProject%2FTimeline%2FASAPresidents.html&amp;ei=gHJGVLCbI-a68QH2-IDYAw&amp;bvm=bv.77880786,d.cWc&amp;psig=AFQjCNG6z417PeHb2fJer1lNuJm8eNsPLQ&amp;ust=1413989372758821" TargetMode="External"/><Relationship Id="rId5" Type="http://schemas.openxmlformats.org/officeDocument/2006/relationships/image" Target="https://www.brocku.ca/MeadProject/Odum/Images/E_Franklin_Frazier_th.jpg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finalcall.com/images/ce_lincoln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ecx.images-amazon.com/images/I/412qOt2leG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virginia.edu/publichistory/biographies/thumbnails/rw.jpg" TargetMode="Externa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lehigh.edu/~dek7/SSAWW/photos/wheatley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csustan.edu/english/reuben/pal/chap2/wheatley1.gi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ecx.images-amazon.com/images/I/41w7m3%2BT5UL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2.warwick.ac.uk/fac/soc/sociology/research/pastprojects/cscs/key_figures/academics/herskovits/melville_j._herskovits.jpg?maxWidth=145&amp;maxHeight=18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ecx.images-amazon.com/images/I/51k6bo7MLYL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lackpast.org/files/blackpast_images/Mark_Fisher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38200" y="405348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 ECLECTIC CLUB 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Nov. 27, 2014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3829" y="3846255"/>
            <a:ext cx="89216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"Black &amp; Unknown Bards": 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Resistance, Religion &amp; Romance 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from Antebellum to Harlem Renaissance.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igImage" descr="http://ecx.images-amazon.com/images/I/51-XcHxdhT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598975">
            <a:off x="5715000" y="533400"/>
            <a:ext cx="272095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AutoShape 2"/>
          <p:cNvSpPr>
            <a:spLocks noChangeAspect="1" noChangeArrowheads="1"/>
          </p:cNvSpPr>
          <p:nvPr/>
        </p:nvSpPr>
        <p:spPr bwMode="auto">
          <a:xfrm>
            <a:off x="0" y="52197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69" name="Picture 1" descr="https://www.brocku.ca/MeadProject/Odum/Images/E_Franklin_Frazier_th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8200" y="330600"/>
            <a:ext cx="1752600" cy="23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3" name="Rectangle 5">
            <a:hlinkClick r:id="rId6"/>
          </p:cNvPr>
          <p:cNvSpPr>
            <a:spLocks noChangeArrowheads="1"/>
          </p:cNvSpPr>
          <p:nvPr/>
        </p:nvSpPr>
        <p:spPr bwMode="auto">
          <a:xfrm>
            <a:off x="457200" y="2445127"/>
            <a:ext cx="8915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E. Franklin Frazier, Ph.D.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(University of Chicago)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(Born September 24, 1894 –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Died May 17, 1962).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Published “Negro Church” 1963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Taught at Morehouse, Fisk and Howard;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Founded School of Social Work at Atlanta U.                                                                  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3" name="Picture 1" descr="http://www.finalcall.com/images/ce_lincoln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1000" y="386593"/>
            <a:ext cx="4038600" cy="389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33948"/>
            <a:ext cx="8839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C. Eric Lincoln, PhD.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(June 23, 1924–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May 14, 2000).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Professor at Duke U.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81000" y="59115"/>
            <a:ext cx="8534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ANTEBELLUM PERIOD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Negro Spirituals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1) Singing as an expression of democratic    values and community solidarity;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2) Singing as a source of inspiration and motivation;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3) Singing as an expression of protest; and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4) Singing as coded communication.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14400" y="212467"/>
            <a:ext cx="8229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ALL GOD'S CHILLUN GOT WINGS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AIN’T GOT TIME TO DIE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BABYLON’S FALLING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DIDN’T MY LORD DELIBER DANIEL?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DIDN’T IT 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FOLLOW THE DRINK’N GOURD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GO DOWN MOSES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HEAV’N, HEAV’N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I’VE BEEN ‘BUKED AND I’VE BEEN SCORNED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I ‘M BOUND FOR THE PROMISE LAND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JOSHUA FIT THE BATTLE OF JERICHO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MY LORD, WHAT A MORNING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NOBODY KNOWS DE TROUBLE I'VE SEEN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O MARY DON'T YOU WEEP DON'T YOU MOURN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O FREEDOM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STEAL AWAY TO JESUS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WADE IN THE WATER, CHILDREN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774442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Spirituals become Freedom/Protest Songs during Civil Rights Era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 WOKE UP THIS MORNING WITH A MIND STAYED ON JESUS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(ON FREEDOM)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DON’T LET NO BODY TURN YOU (ME) AROUND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GO TELL IT ON THE MOUNTAIN THAT JESUS CHRIST WAS BORN (TO LET MY PEOPLE GO)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KEEP YOU HANDS ON THE PLOW, HOLD ON (KEEP YOU EYES ON THE PRIZE, HOLD ON}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923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OVER MY HEAD, I SESE JESUS IN THE AIR…THERE MUST BE A GOD SOMEWHERE (I SEE FREEDOM IN THE AIR)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Songs like O FREEDOM and THIS LITTLE LIGHT OF MINE remained the same.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25804"/>
            <a:ext cx="86791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Poets and Pamphleteers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429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Poets and Pamphleteers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1000" y="1066800"/>
            <a:ext cx="65746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Jupiter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Hammon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(October 17, 1711 – before 1806)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was a black poet who in 1761 became the first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African-American writer to be published in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present-day United States.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5" descr="jupiter.png"/>
          <p:cNvPicPr>
            <a:picLocks noChangeAspect="1"/>
          </p:cNvPicPr>
          <p:nvPr/>
        </p:nvPicPr>
        <p:blipFill>
          <a:blip r:embed="rId2" cstate="print"/>
          <a:srcRect l="10908" t="5734" r="9104" b="5390"/>
          <a:stretch>
            <a:fillRect/>
          </a:stretch>
        </p:blipFill>
        <p:spPr>
          <a:xfrm>
            <a:off x="7010400" y="533400"/>
            <a:ext cx="1676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429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Poets and Pamphleteers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143000"/>
            <a:ext cx="854317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Jupiter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Hammon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(October 17, 1711 – before 1806)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was a black poet who in 1761 became the first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African-American writer to be published in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present-day United States.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First known African-American published author: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Jupiter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Hammon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(poem "An Evening Thought: Salvation by Christ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with Penitential Cries", published as a broadside).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Additional poems and sermons were also published.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4" descr="jupiter.png"/>
          <p:cNvPicPr>
            <a:picLocks noChangeAspect="1"/>
          </p:cNvPicPr>
          <p:nvPr/>
        </p:nvPicPr>
        <p:blipFill>
          <a:blip r:embed="rId2" cstate="print"/>
          <a:srcRect l="10908" t="5734" r="9104" b="5390"/>
          <a:stretch>
            <a:fillRect/>
          </a:stretch>
        </p:blipFill>
        <p:spPr>
          <a:xfrm>
            <a:off x="7010400" y="533400"/>
            <a:ext cx="1676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429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Poets and Pamphleteers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143000"/>
            <a:ext cx="854317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Jupiter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Hammon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(October 17, 1711 – before 1806)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was a black poet who in 1761 became the first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African-American writer to be published in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present-day United States.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First known African-American published author: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Jupiter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Hammon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(poem "An Evening Thought: Salvation by Christ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with Penitential Cries", published as a broadside).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Additional poems and sermons were also published.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Born into slavery,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Hammon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was never emancipated.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He was living in 1790 at the age of 79, and died by 1806.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 devout Christian, he is considered one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founders of African-American literature.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4" descr="jupiter.png"/>
          <p:cNvPicPr>
            <a:picLocks noChangeAspect="1"/>
          </p:cNvPicPr>
          <p:nvPr/>
        </p:nvPicPr>
        <p:blipFill>
          <a:blip r:embed="rId2" cstate="print"/>
          <a:srcRect l="10908" t="5734" r="9104" b="5390"/>
          <a:stretch>
            <a:fillRect/>
          </a:stretch>
        </p:blipFill>
        <p:spPr>
          <a:xfrm>
            <a:off x="7010400" y="533400"/>
            <a:ext cx="1676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640px-Hammon_address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04800" y="228600"/>
            <a:ext cx="3863699" cy="629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 descr="3ce82d3a5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05526" y="152400"/>
            <a:ext cx="4081274" cy="639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sonJW-129x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65721"/>
            <a:ext cx="2473678" cy="31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82265" y="3886200"/>
            <a:ext cx="58331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Young man—Young man—</a:t>
            </a:r>
          </a:p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arm’s too short to box with God.</a:t>
            </a:r>
          </a:p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—The Prodigal Son, God’s Trombones </a:t>
            </a:r>
          </a:p>
          <a:p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James Weldon Johnson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771942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"O BLACK AND UNKNOWN BARDS“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From Poem title by James Weldon Johnson, 1871–1938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gImage" descr="http://ecx.images-amazon.com/images/I/412qOt2leG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0469020">
            <a:off x="1600200" y="685800"/>
            <a:ext cx="3419475" cy="535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5" name="Picture 1" descr="http://www.virginia.edu/publichistory/biographies/thumbnails/rw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5000" y="914400"/>
            <a:ext cx="2752725" cy="3774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648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http://www.lehigh.edu/~dek7/SSAWW/photos/wheatley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19400" y="457200"/>
            <a:ext cx="361950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9600" y="5326559"/>
            <a:ext cx="8089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Phyllis Wheatley, ca.1753-1784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 descr="http://www.csustan.edu/english/reuben/pal/chap2/wheatley1.gif"/>
          <p:cNvPicPr>
            <a:picLocks noChangeAspect="1" noChangeArrowheads="1"/>
          </p:cNvPicPr>
          <p:nvPr/>
        </p:nvPicPr>
        <p:blipFill>
          <a:blip r:embed="rId2" r:link="rId3" cstate="print"/>
          <a:srcRect l="9740" r="12338"/>
          <a:stretch>
            <a:fillRect/>
          </a:stretch>
        </p:blipFill>
        <p:spPr bwMode="auto">
          <a:xfrm>
            <a:off x="304800" y="533400"/>
            <a:ext cx="3602182" cy="346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43434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Her collection,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Poems on Various Subjects, Religious and Moral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, was published on September 1, 1773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701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 rare portrait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Phillis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Wheatley shows her facing forward, wearing an evening dress and jewelry. The portrait appeared in Revue des Colonies in Paris between 1834 and 1842.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4000119" cy="522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3400" y="990600"/>
            <a:ext cx="536909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Revd.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Absalom Jones,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Rector of St. Thomas’s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African Episcopal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Church in the City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Philadelphia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Stipple engraving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W. R. Jones &amp; John Boyd,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after the oil painting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Rembrandt Peale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Philadelphia, ca. 1820).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Courtesy of Mother Bethel Church.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3400" y="768489"/>
            <a:ext cx="756489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 Thanksgiving Sermon,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preached January 1, 1808,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in St. Thomas's, or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African Episcopal, Church, Philadelphia: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On Account of the Abolition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of the African slave trade,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on that day, by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Congress of the United States.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Philadelphia: Fry and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Kammerer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, 1808.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 descr="8-3"/>
          <p:cNvPicPr>
            <a:picLocks noChangeAspect="1" noChangeArrowheads="1"/>
          </p:cNvPicPr>
          <p:nvPr/>
        </p:nvPicPr>
        <p:blipFill>
          <a:blip r:embed="rId2" cstate="print"/>
          <a:srcRect l="22859" t="17516" r="27612" b="41613"/>
          <a:stretch>
            <a:fillRect/>
          </a:stretch>
        </p:blipFill>
        <p:spPr bwMode="auto">
          <a:xfrm>
            <a:off x="6705600" y="381000"/>
            <a:ext cx="1981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avidWalker-182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195" y="346435"/>
            <a:ext cx="1868805" cy="308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" y="3810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David Walker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Pamphleteer</a:t>
            </a:r>
            <a:endParaRPr kumimoji="0" lang="en-US" sz="40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1785640"/>
            <a:ext cx="895206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Born: September 27, 1796,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Cape Fear, NC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Died: June 28, 1830, Boston, MA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David Walker was an outspoken African-American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abolitionist and anti-slavery activist.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In 1829, while living in Boston, Massachusetts, 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published An Appeal to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Coloured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Citizens of the World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194" y="990600"/>
            <a:ext cx="4649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“The Black Thomas Paine”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eorge-moses-horton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57800" y="762000"/>
            <a:ext cx="3228975" cy="4467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09600" y="856595"/>
            <a:ext cx="579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George Moses Horton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The first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African American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poet to be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published 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the Southern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United States.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8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Born: 1779, North Carolina.   Died: 1883 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Education: University of North Carolina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at Chapel Hill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Books: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The Black bard of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North Carolina,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Naked Genius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4034" name="Picture 2" descr="220px-Georgemoseshortonpla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9671">
            <a:off x="4971999" y="1804693"/>
            <a:ext cx="3248765" cy="434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9780062334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0" y="304800"/>
            <a:ext cx="409575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576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“JIM CROW” PERIOD: 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16" y="2362200"/>
            <a:ext cx="850835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WAR YEARS </a:t>
            </a:r>
          </a:p>
          <a:p>
            <a:pPr algn="ctr"/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AND THE </a:t>
            </a:r>
          </a:p>
          <a:p>
            <a:pPr algn="ctr"/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HARLEM RENAISSANCE 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09600" y="1503403"/>
            <a:ext cx="8153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 BLACK and unknown bards of long ago,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How came your lips to touch the sacred fire?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How, in your darkness, did you come to know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power and beauty of the minstrel’s lyre?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Who first from midst his bonds lifted his eyes?      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Who first from out the still watch, lone and long,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Feeling the ancient faith of prophets rise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Within his dark-kept soul, burst into song?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5791" y="304800"/>
            <a:ext cx="616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"O BLACK AND UNKNOWN BARDS"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53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45197" y="1860350"/>
            <a:ext cx="69796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Paul Lawrence Dunbar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(Sympathy--the Caged Bird Sings, Love Song);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J.W. Johnson (Black and Unknown Bards,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Lift Every Voice and Sing);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Langston Hughes (Cross, Dream Deferred);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Countee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Cullen (Heritage, Yet Do I Marvel);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7582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Some Stars of the Period…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 rot="1603669">
            <a:off x="7996623" y="994977"/>
            <a:ext cx="914400" cy="914400"/>
          </a:xfrm>
          <a:prstGeom prst="star5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20518295">
            <a:off x="231768" y="688968"/>
            <a:ext cx="609600" cy="6096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099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Some Lesser Known Stars…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162" y="2209800"/>
            <a:ext cx="538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Frank Horne (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2 Catholic Boys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162" y="2935069"/>
            <a:ext cx="8407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Gwendolyn Bennett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Crisis and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Opportunity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162" y="4611469"/>
            <a:ext cx="807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Billie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Holid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ay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&amp; Abel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Meeropol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(Strange Frui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162" y="3773269"/>
            <a:ext cx="8201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Zora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Neale Hurston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(Their Eyes were Watching God)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 rot="20935940">
            <a:off x="357643" y="586243"/>
            <a:ext cx="609600" cy="6096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229600" y="533400"/>
            <a:ext cx="5334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32795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Some Harrisburg Connections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to the Legacy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Beatrice M. Murphy (1908 – 1992)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Belgium Nathan Baxter (1923 – 1995)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00600"/>
            <a:ext cx="54248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Zora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Neale Hurston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1891 (Alabama) 1960 (Florida)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3200" dirty="0"/>
          </a:p>
        </p:txBody>
      </p:sp>
      <p:pic>
        <p:nvPicPr>
          <p:cNvPr id="3" name="Picture 2" descr="z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62000"/>
            <a:ext cx="3352800" cy="383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zora-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81180">
            <a:off x="5562600" y="1371600"/>
            <a:ext cx="262637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illieholi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33400"/>
            <a:ext cx="5029200" cy="496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1493" y="1201579"/>
            <a:ext cx="7124707" cy="523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Strange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Fruit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By Billie Holiday and Abel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Meeropol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(1937)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bel Meeropol watches as his sons, Robert and Michael, play with a train se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05600" cy="375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79293" y="4038600"/>
            <a:ext cx="876470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Abel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Meeropol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(1903-1986)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 American writer, teacher and song-writer,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best known under his pseudonym Lewis Allan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as the adoptive father of the young sons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Julius and Ethel Rosenberg.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20px-ThomasShippAbram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5067300" cy="479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1000" y="457200"/>
            <a:ext cx="83080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Meeropol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cited this photograph of the lynching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of Thomas Shipp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and Abram Smith,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August 7, 1930,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as inspiring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his poem.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990600" y="196334"/>
            <a:ext cx="7166642" cy="610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Strange Fruit By Billie Holiday and Abel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Meeropol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(1937)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Southern trees bear strange fruit,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Blood on the leaves and blood at the root,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Black bodies swinging in the southern breeze,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Strange fruit hanging from the poplar trees.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Pastoral scene of the gallant south,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bulging eyes and the twisted mouth,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Scent of magnolias, sweet and fresh,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Then the sudden smell of burning flesh.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Here is fruit for the crows to pluck,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For the rain to gather, for the wind to suck,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For the sun to rot, for the trees to drop,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Here is a strange and bitter crop.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 descr="http://ecx.images-amazon.com/images/I/41w7m3%2BT5U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821195">
            <a:off x="5475454" y="1035822"/>
            <a:ext cx="28860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76200"/>
            <a:ext cx="82173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6600" b="1" i="0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Vicissiudes</a:t>
            </a:r>
            <a:r>
              <a:rPr kumimoji="0" lang="en-US" sz="66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of Man</a:t>
            </a:r>
            <a:endParaRPr kumimoji="0" lang="en-US" sz="66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61672" y="4244876"/>
            <a:ext cx="61153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1970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by Reverend Belgium N. Baxter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Preface by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Honorable C. Delores Tucker.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5" descr="p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1583" y="1219200"/>
            <a:ext cx="237561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816" y="282430"/>
            <a:ext cx="5044384" cy="627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171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Circa 1944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306901"/>
            <a:ext cx="594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In Memoriam – F.D.R.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Guard Post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 can Tell the World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Heart of what slave poured out such melody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As “Steal away to Jesus”? On its strains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His spirit must have nightly floated free,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Though still about his hands he felt his chains.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Who heard great “Jordan roll”? Whose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starward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eye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Saw chariot “swing low”? And who was he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That breathed that comforting, melodic sigh,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“Nobody knows de trouble I see”?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81000" y="381000"/>
            <a:ext cx="85058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Beatrice M. Murphy (1908–1992), poet, editor,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columnist, and reviewer.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Born in Monessen, Pennsylvania,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Beatrice Murphy lived most of her life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Washington, D.C. In 1928 she graduated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Dunbar High School and published her first poem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 descr="51MU0Kmll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486150"/>
            <a:ext cx="1935328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61pfK9jJa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6800" y="3467100"/>
            <a:ext cx="19558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1e8kNcmT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3800" y="3505200"/>
            <a:ext cx="1879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857346" y="152936"/>
            <a:ext cx="542930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Letter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Beatrice M Murphy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Please excuse this letter;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 know we said we're through,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But there's something very precious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Of mine you took with you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And I must have it back.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I'm sure that you will find 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If you search among your pack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Way down in the innermost part.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Please wrap it carefully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Before you mail - -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You see, it is my heart.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7642" y="1291710"/>
            <a:ext cx="58033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SEEN my lady home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las’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night,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Jump back, honey, jump back.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Hel’ huh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’ an’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sque’z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it tight,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Jump back, honey, jump back.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Hyeahd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huh sigh a little sigh,	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Seen a light gleam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f’om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huh eye,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An’ a smile go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flittin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’ by—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Jump back, honey, jump back.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 descr="6a00d834515d3569e2016301c6853c97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1465" y="1485900"/>
            <a:ext cx="278773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218182"/>
            <a:ext cx="8706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 Negro Love Song by Paul Laurence Dunbar (1872–1906)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Hyeahd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de win’ blow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thoo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de pine,	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Jump back, honey, jump back.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      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Mockin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’-bird was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singin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’ fine,	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Jump back, honey, jump back.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stamps_dunbar_thb.gif"/>
          <p:cNvPicPr>
            <a:picLocks noChangeAspect="1"/>
          </p:cNvPicPr>
          <p:nvPr/>
        </p:nvPicPr>
        <p:blipFill>
          <a:blip r:embed="rId2" cstate="print"/>
          <a:srcRect l="14337" r="11111"/>
          <a:stretch>
            <a:fillRect/>
          </a:stretch>
        </p:blipFill>
        <p:spPr>
          <a:xfrm>
            <a:off x="685800" y="304800"/>
            <a:ext cx="1417484" cy="1728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05200" y="4455855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An’ my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hea’t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was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beatin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’ so,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When I reached my lady’s do’,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Dat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I could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n’t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’ to go—	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Jump back, honey, jump back.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4" descr="1878_lg.jpg"/>
          <p:cNvPicPr>
            <a:picLocks noChangeAspect="1"/>
          </p:cNvPicPr>
          <p:nvPr/>
        </p:nvPicPr>
        <p:blipFill>
          <a:blip r:embed="rId2" cstate="print"/>
          <a:srcRect t="2222" r="2737" b="3333"/>
          <a:stretch>
            <a:fillRect/>
          </a:stretch>
        </p:blipFill>
        <p:spPr>
          <a:xfrm rot="20081500">
            <a:off x="810169" y="559560"/>
            <a:ext cx="3343177" cy="418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14300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Put my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ahm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aroun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’ huh wais’,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Jump back, honey, jump back.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Raised huh lips an’ took a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tase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,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Jump back, honey, jump back.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Love me, honey, love me true?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Love me well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ez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I love you?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An’ she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answe’d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, “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Cose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I do”—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Jump back, honey, jump back!!!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57200"/>
            <a:ext cx="5791200" cy="3505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arrisburg-pa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066032"/>
            <a:ext cx="8382000" cy="1877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C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1" y="533400"/>
            <a:ext cx="5638800" cy="3397046"/>
          </a:xfrm>
          <a:prstGeom prst="rect">
            <a:avLst/>
          </a:prstGeom>
          <a:ln>
            <a:solidFill>
              <a:srgbClr val="00B05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5715000"/>
            <a:ext cx="6060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Time for Comment…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457200"/>
            <a:ext cx="8686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There is a wide, wide wonder in it all,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That from degraded rest and servile toil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fiery spirit of the seer should call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These simple children of the sun and soil.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 black slave singers, gone, forgot,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unfamed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,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You—you alone, of all the long, long line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Of those who’ve sung untaught, unknown, unnamed,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Have stretched out upward, seeking the divine.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You sang not deeds of heroes or of kings;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No chant of bloody war, no exulting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pean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Of arms-won triumphs; but your humble strings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You touched in chord with music empyrean.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You sting far better than you knew; the songs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That for your listeners’ hungry hearts sufficed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Still live,—but more than this to you belongs: 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You sang a race from wood and stone to Christ.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25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010" y="2667000"/>
            <a:ext cx="85479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ANTEBELLUM PERIOD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5334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MYTH OF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 NEGRO PAST (1941)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21" name="Picture 1" descr="http://www2.warwick.ac.uk/fac/soc/sociology/research/pastprojects/cscs/key_figures/academics/herskovits/melville_j._herskovits.jpg?maxWidth=145&amp;maxHeight=181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0" y="381000"/>
            <a:ext cx="2590800" cy="325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1000" y="1981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Melville Jean Herskovits, Ph.D.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(Columbia U.)  September 10, 1895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February 25, 1963.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son of Jewish immigrants.  He was Professor and chair of Anthropology at Northwestern 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As an American anthropologist he firmly established African and African-American studies in American academia.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gImage" descr="http://ecx.images-amazon.com/images/I/51k6bo7MLY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0640521">
            <a:off x="1058645" y="497102"/>
            <a:ext cx="2534875" cy="416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5" name="Picture 1" descr=" 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486400" y="457200"/>
            <a:ext cx="2695575" cy="430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14F26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" y="48006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Rev. Mark Miles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Fisher,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Ph.D. (1899-1970) Baptist Pastor and Professor, Shaw U.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Published “Negro Slave….” 1953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871</TotalTime>
  <Words>1616</Words>
  <Application>Microsoft Office PowerPoint</Application>
  <PresentationFormat>On-screen Show (4:3)</PresentationFormat>
  <Paragraphs>308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</dc:creator>
  <cp:lastModifiedBy>Lou</cp:lastModifiedBy>
  <cp:revision>6</cp:revision>
  <dcterms:created xsi:type="dcterms:W3CDTF">2014-10-22T02:36:00Z</dcterms:created>
  <dcterms:modified xsi:type="dcterms:W3CDTF">2014-10-22T17:07:57Z</dcterms:modified>
</cp:coreProperties>
</file>